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ぬりえ帳セット（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色えんぴつ）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素材：間伐材（色鉛筆）、紙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サイズ：ぬりえ帳：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148×105×2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色鉛筆：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100×100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お子様が夢中になる！</a:t>
            </a:r>
            <a:r>
              <a:rPr lang="en-US" altLang="ja-JP" sz="1600" dirty="0"/>
              <a:t>12</a:t>
            </a:r>
            <a:r>
              <a:rPr lang="ja-JP" altLang="en-US" sz="1600" dirty="0"/>
              <a:t>本の色えんぴつと表裏含め</a:t>
            </a:r>
            <a:r>
              <a:rPr lang="en-US" altLang="ja-JP" sz="1600" dirty="0"/>
              <a:t>8</a:t>
            </a:r>
            <a:r>
              <a:rPr lang="ja-JP" altLang="en-US" sz="1600" dirty="0"/>
              <a:t>ページのぬりえ帳セット。表紙や柄のデザインカスタムは、注文数</a:t>
            </a:r>
            <a:r>
              <a:rPr lang="en-US" altLang="ja-JP" sz="1600" dirty="0"/>
              <a:t>1,000</a:t>
            </a:r>
            <a:r>
              <a:rPr lang="ja-JP" altLang="en-US" sz="1600" dirty="0"/>
              <a:t>枚より可能です。住宅展示場などでとても重宝します。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296188F8-CCAD-3E27-BCB6-8D1906286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31" y="1387233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89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2024-07-25T02:20:08Z</dcterms:modified>
</cp:coreProperties>
</file>