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環境対策温度計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節電用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プリント色数：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素材：ガラス、紙、白灯油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100×200×5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包装：アドポケット付きポリ袋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月々の電気使用量や電気代などを書き込める台紙付きで、節電には非常に役立つ温度計です。ピン留めしても破れにくい厚手の台紙は環境省が作成したデータを元にデザインしています。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F53D0D5D-2D76-26FD-424F-A8E8D7DB1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6361"/>
            <a:ext cx="3611060" cy="36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1032</TotalTime>
  <Words>85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2024-11-29T08:09:08Z</dcterms:modified>
</cp:coreProperties>
</file>