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環境対策温度計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熱中症用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』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素材：特殊厚紙、ガラス、白灯油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200×100×10(mm)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包装：アドポケット付きポリ袋入り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備考：別注印刷は別途印刷代が必要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昨今の酷暑でより熱中症対策の重要性が叫ばれております。そんな熱中症予防に関する詳しい解説付き温度計です。ピン留めしても破れにくい厚手の台紙は環境省が作成したデータを元にデザインしてい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D356EFF-EEEF-ED58-1A2B-6EB2325033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979" y="1437128"/>
            <a:ext cx="3550293" cy="355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94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2024-11-26T01:21:55Z</dcterms:modified>
</cp:coreProperties>
</file>