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環境対策温度計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zh-TW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熱中症高齢者用</a:t>
            </a:r>
            <a:r>
              <a:rPr lang="en-US" altLang="zh-TW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』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素材：特殊厚紙、ガラス、白灯油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200×100×10(mm)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包装：アドポケット付きポリ袋入り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備考：別注印刷は別途印刷代が必要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昨今の酷暑でより熱中症対策の重要性が叫ばれております。そんな熱中症予防に関する詳しい解説付き温度計です。ピン留めしても破れにくい厚手の台紙は環境省が作成したデータを元にデザインしてい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317B006-241D-014A-F863-C84862152E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7031"/>
            <a:ext cx="3585017" cy="3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849</TotalTime>
  <Words>95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2024-11-26T02:29:04Z</dcterms:modified>
</cp:coreProperties>
</file>