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リサイクルコルク コースター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プリント色数：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素材：リサイクルコルク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90×90×3mm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備考：在庫は四角型のみ。丸形は別注。使用上の注意ペラ紙付き。一からの製造納期は約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日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シャンパンやワインの廃棄されたコルクを原料に作られた、</a:t>
            </a:r>
            <a:r>
              <a:rPr lang="en-US" altLang="ja-JP" sz="1600" dirty="0"/>
              <a:t>SDGs</a:t>
            </a:r>
            <a:r>
              <a:rPr lang="ja-JP" altLang="en-US" sz="1600" dirty="0"/>
              <a:t>に貢献できるエコなコースターです。レストランやカフェの店舗用として、また物販用オリジナルグッズとしても人気です。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2900C597-9766-C0C8-9B97-93402844E5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311" y="1375419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896</TotalTime>
  <Words>97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2024-08-30T06:12:32Z</dcterms:modified>
</cp:coreProperties>
</file>