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リサイクル色えんぴつ 12P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プリント色数 : 1色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リサイクルPS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7×7×126mm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65g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PETケース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リサイクル樹脂（ＰＳ）を使用。シャープナーは別売。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木材工場で出た廃材を再利用する形で作られた、エコでSDGsに貢献できる色えんぴつ12Pです。断面がお花型になっていて遊び心のあり、お子様にも喜ばれるアイテムです。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