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New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スリッピ クルクル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プリント色数：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素材：毛：飽和ポリエステル樹脂　柄：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毛のかたさ：ふつう　耐熱温度：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60℃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サイズ：柄長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　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備考：国内工場内で名入れまで行い衛生面でも安心。名入れ無しは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本単位。名入れ有は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本以上端数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(12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本単位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対応可能。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昨今話題の</a:t>
            </a:r>
            <a:r>
              <a:rPr lang="en-US" altLang="ja-JP" sz="1600" dirty="0"/>
              <a:t>『</a:t>
            </a:r>
            <a:r>
              <a:rPr lang="ja-JP" altLang="en-US" sz="1600" dirty="0"/>
              <a:t>六角スパイラルエッジ毛</a:t>
            </a:r>
            <a:r>
              <a:rPr lang="en-US" altLang="ja-JP" sz="1600" dirty="0"/>
              <a:t>』</a:t>
            </a:r>
            <a:r>
              <a:rPr lang="ja-JP" altLang="en-US" sz="1600" dirty="0"/>
              <a:t>仕様の歯ブラシです。毛の側面にねじれの細かい溝があるため、歯間の汚れをしっかりかき取ってくれます。磨き心地が非常に良い歯周ケアアイテム！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5D473B8-BD60-1922-25A8-30B415C742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044" y="1476209"/>
            <a:ext cx="3574715" cy="357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134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2024-11-26T00:51:38Z</dcterms:modified>
</cp:coreProperties>
</file>