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6959"/>
    <p:restoredTop sz="94656"/>
  </p:normalViewPr>
  <p:slideViewPr>
    <p:cSldViewPr snapToGrid="0" snapToObjects="1">
      <p:cViewPr varScale="1">
        <p:scale>
          <a:sx n="50" d="100"/>
          <a:sy n="50" d="100"/>
        </p:scale>
        <p:origin x="27" y="2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A08D55-502A-E34A-8EAC-0CBDB58BC935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33F492-097D-4343-8401-B9480D7F56F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474491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33F492-097D-4343-8401-B9480D7F56FB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459490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A2C56DA5-588D-A643-B482-FBFC5DBFE846}"/>
              </a:ext>
            </a:extLst>
          </p:cNvPr>
          <p:cNvSpPr/>
          <p:nvPr userDrawn="1"/>
        </p:nvSpPr>
        <p:spPr>
          <a:xfrm>
            <a:off x="279402" y="1295400"/>
            <a:ext cx="4471502" cy="5081926"/>
          </a:xfrm>
          <a:prstGeom prst="rect">
            <a:avLst/>
          </a:prstGeom>
          <a:solidFill>
            <a:schemeClr val="bg1"/>
          </a:solidFill>
          <a:ln w="12700">
            <a:noFill/>
          </a:ln>
          <a:effectLst>
            <a:outerShdw blurRad="127000" dist="50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ja-JP" altLang="en-US"/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9F4EDA87-4F59-5249-BEA9-C2F2D68A70C0}"/>
              </a:ext>
            </a:extLst>
          </p:cNvPr>
          <p:cNvSpPr/>
          <p:nvPr userDrawn="1"/>
        </p:nvSpPr>
        <p:spPr>
          <a:xfrm>
            <a:off x="281519" y="485059"/>
            <a:ext cx="8583081" cy="603436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100000">
                <a:schemeClr val="accent1">
                  <a:lumMod val="85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034618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774297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081182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34430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792945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20878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504989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294674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509565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086088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048339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62145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>
            <a:extLst>
              <a:ext uri="{FF2B5EF4-FFF2-40B4-BE49-F238E27FC236}">
                <a16:creationId xmlns:a16="http://schemas.microsoft.com/office/drawing/2014/main" id="{927CB9EF-4E63-C348-91C2-B4EE6CED9A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0223" y="4667627"/>
            <a:ext cx="722044" cy="795472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14C963AD-CFA1-094F-903A-A75F17FBB6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6907" y="3119079"/>
            <a:ext cx="704222" cy="815944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4CA50E79-0AEB-4A45-90DE-1EBFEF4913AE}"/>
              </a:ext>
            </a:extLst>
          </p:cNvPr>
          <p:cNvSpPr txBox="1"/>
          <p:nvPr/>
        </p:nvSpPr>
        <p:spPr>
          <a:xfrm>
            <a:off x="1098699" y="596421"/>
            <a:ext cx="77504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New </a:t>
            </a:r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ポケット双眼鏡</a:t>
            </a:r>
          </a:p>
        </p:txBody>
      </p:sp>
      <p:sp>
        <p:nvSpPr>
          <p:cNvPr id="54" name="テキスト ボックス 53">
            <a:extLst>
              <a:ext uri="{FF2B5EF4-FFF2-40B4-BE49-F238E27FC236}">
                <a16:creationId xmlns:a16="http://schemas.microsoft.com/office/drawing/2014/main" id="{DB95C43C-93E8-974D-BE0B-E4B52F6953E9}"/>
              </a:ext>
            </a:extLst>
          </p:cNvPr>
          <p:cNvSpPr txBox="1"/>
          <p:nvPr/>
        </p:nvSpPr>
        <p:spPr>
          <a:xfrm>
            <a:off x="485900" y="5252121"/>
            <a:ext cx="4140913" cy="925511"/>
          </a:xfrm>
          <a:prstGeom prst="rect">
            <a:avLst/>
          </a:prstGeom>
          <a:noFill/>
        </p:spPr>
        <p:txBody>
          <a:bodyPr wrap="square" lIns="90000" tIns="46800" rIns="0" bIns="46800" rtlCol="0">
            <a:spAutoFit/>
          </a:bodyPr>
          <a:lstStyle/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プリント色数：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1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色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素材：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ABS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サイズ：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62×98×38mm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重量：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29g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包装：化粧箱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生産国：中国 </a:t>
            </a:r>
            <a:endParaRPr lang="en-US" altLang="ja-JP" sz="9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131A1040-38AB-0647-BD57-A8AE861D20F5}"/>
              </a:ext>
            </a:extLst>
          </p:cNvPr>
          <p:cNvSpPr txBox="1"/>
          <p:nvPr/>
        </p:nvSpPr>
        <p:spPr>
          <a:xfrm>
            <a:off x="8151628" y="403328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6E0DEE68-B29B-4E44-B075-EC371AE600A8}"/>
              </a:ext>
            </a:extLst>
          </p:cNvPr>
          <p:cNvSpPr txBox="1"/>
          <p:nvPr/>
        </p:nvSpPr>
        <p:spPr>
          <a:xfrm>
            <a:off x="9838660" y="39269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9" name="円/楕円 8">
            <a:extLst>
              <a:ext uri="{FF2B5EF4-FFF2-40B4-BE49-F238E27FC236}">
                <a16:creationId xmlns:a16="http://schemas.microsoft.com/office/drawing/2014/main" id="{5071E141-4680-1C45-8E9F-3E48DC46BD1C}"/>
              </a:ext>
            </a:extLst>
          </p:cNvPr>
          <p:cNvSpPr/>
          <p:nvPr/>
        </p:nvSpPr>
        <p:spPr>
          <a:xfrm>
            <a:off x="5035845" y="1268518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accent4"/>
              </a:solidFill>
            </a:endParaRPr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C679F590-1798-F145-B307-DE0B7159F3E6}"/>
              </a:ext>
            </a:extLst>
          </p:cNvPr>
          <p:cNvSpPr txBox="1"/>
          <p:nvPr/>
        </p:nvSpPr>
        <p:spPr>
          <a:xfrm>
            <a:off x="5035210" y="1496155"/>
            <a:ext cx="73960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5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特徴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5949CA04-F994-CB41-A9F7-DB00BFD8F160}"/>
              </a:ext>
            </a:extLst>
          </p:cNvPr>
          <p:cNvSpPr txBox="1"/>
          <p:nvPr/>
        </p:nvSpPr>
        <p:spPr>
          <a:xfrm>
            <a:off x="9540949" y="346621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B93A13B1-A79F-5A48-AF90-DCA933A6F93C}"/>
              </a:ext>
            </a:extLst>
          </p:cNvPr>
          <p:cNvSpPr txBox="1"/>
          <p:nvPr/>
        </p:nvSpPr>
        <p:spPr>
          <a:xfrm>
            <a:off x="10086753" y="247384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81947353-CE6B-5941-A69E-F8C69B4B7F8E}"/>
              </a:ext>
            </a:extLst>
          </p:cNvPr>
          <p:cNvSpPr txBox="1"/>
          <p:nvPr/>
        </p:nvSpPr>
        <p:spPr>
          <a:xfrm>
            <a:off x="-674557" y="104181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A694227E-35A0-BC45-B4B3-10C0BE19C792}"/>
              </a:ext>
            </a:extLst>
          </p:cNvPr>
          <p:cNvSpPr txBox="1"/>
          <p:nvPr/>
        </p:nvSpPr>
        <p:spPr>
          <a:xfrm>
            <a:off x="6223000" y="34417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168EF753-87BF-FA49-B3C8-FFADD62EDFAB}"/>
              </a:ext>
            </a:extLst>
          </p:cNvPr>
          <p:cNvSpPr txBox="1"/>
          <p:nvPr/>
        </p:nvSpPr>
        <p:spPr>
          <a:xfrm>
            <a:off x="5949950" y="34163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7324E41E-3866-E048-AA35-05280DE458D9}"/>
              </a:ext>
            </a:extLst>
          </p:cNvPr>
          <p:cNvSpPr txBox="1"/>
          <p:nvPr/>
        </p:nvSpPr>
        <p:spPr>
          <a:xfrm>
            <a:off x="9525000" y="315806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588061B6-B227-F945-9FD3-54E55A954891}"/>
              </a:ext>
            </a:extLst>
          </p:cNvPr>
          <p:cNvSpPr txBox="1"/>
          <p:nvPr/>
        </p:nvSpPr>
        <p:spPr>
          <a:xfrm>
            <a:off x="8390467" y="733213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B7B904E5-64B7-744A-9CEE-65B9899ED486}"/>
              </a:ext>
            </a:extLst>
          </p:cNvPr>
          <p:cNvSpPr txBox="1"/>
          <p:nvPr/>
        </p:nvSpPr>
        <p:spPr>
          <a:xfrm>
            <a:off x="8017933" y="-7366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cxnSp>
        <p:nvCxnSpPr>
          <p:cNvPr id="47" name="直線コネクタ 46">
            <a:extLst>
              <a:ext uri="{FF2B5EF4-FFF2-40B4-BE49-F238E27FC236}">
                <a16:creationId xmlns:a16="http://schemas.microsoft.com/office/drawing/2014/main" id="{06F736AD-50A3-9946-BE09-78B049790D86}"/>
              </a:ext>
            </a:extLst>
          </p:cNvPr>
          <p:cNvCxnSpPr>
            <a:cxnSpLocks/>
            <a:stCxn id="48" idx="3"/>
          </p:cNvCxnSpPr>
          <p:nvPr/>
        </p:nvCxnSpPr>
        <p:spPr>
          <a:xfrm>
            <a:off x="933347" y="5145172"/>
            <a:ext cx="3560089" cy="12701"/>
          </a:xfrm>
          <a:prstGeom prst="line">
            <a:avLst/>
          </a:prstGeom>
          <a:ln w="9525">
            <a:solidFill>
              <a:schemeClr val="bg2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E2DC50B7-FC9D-9741-AB3D-886576F41BF6}"/>
              </a:ext>
            </a:extLst>
          </p:cNvPr>
          <p:cNvSpPr txBox="1"/>
          <p:nvPr/>
        </p:nvSpPr>
        <p:spPr>
          <a:xfrm>
            <a:off x="485901" y="5029756"/>
            <a:ext cx="44744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仕様</a:t>
            </a:r>
          </a:p>
        </p:txBody>
      </p: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A01A4F1A-EF54-BF4E-99FC-739CD6DF617E}"/>
              </a:ext>
            </a:extLst>
          </p:cNvPr>
          <p:cNvSpPr txBox="1"/>
          <p:nvPr/>
        </p:nvSpPr>
        <p:spPr>
          <a:xfrm>
            <a:off x="296332" y="658339"/>
            <a:ext cx="8555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【</a:t>
            </a:r>
            <a:r>
              <a:rPr kumimoji="1" lang="ja-JP" altLang="en-US" sz="12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提案書</a:t>
            </a:r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】</a:t>
            </a:r>
            <a:endParaRPr kumimoji="1" lang="ja-JP" altLang="en-US" sz="120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666EFAC9-FA87-8F4E-97A7-2098EF99A221}"/>
              </a:ext>
            </a:extLst>
          </p:cNvPr>
          <p:cNvSpPr txBox="1"/>
          <p:nvPr/>
        </p:nvSpPr>
        <p:spPr>
          <a:xfrm>
            <a:off x="5932095" y="1422052"/>
            <a:ext cx="2917065" cy="2224969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 algn="just">
              <a:lnSpc>
                <a:spcPts val="2400"/>
              </a:lnSpc>
            </a:pPr>
            <a:r>
              <a:rPr lang="ja-JP" altLang="en-US" sz="1600" dirty="0"/>
              <a:t>シンプルかつポップなデザインで持ち歩きにも便利な双眼鏡です。オリジナルのコンサートグッズをはじめ、さまざまイベントの物販用アイテムとして、またノベルティグッズとしておすすめです。 </a:t>
            </a:r>
            <a:endParaRPr lang="en-US" altLang="ja-JP" sz="16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1" name="円/楕円 50">
            <a:extLst>
              <a:ext uri="{FF2B5EF4-FFF2-40B4-BE49-F238E27FC236}">
                <a16:creationId xmlns:a16="http://schemas.microsoft.com/office/drawing/2014/main" id="{29EEA60A-1EDB-A44B-893A-3A7C8D5D51EA}"/>
              </a:ext>
            </a:extLst>
          </p:cNvPr>
          <p:cNvSpPr/>
          <p:nvPr/>
        </p:nvSpPr>
        <p:spPr>
          <a:xfrm>
            <a:off x="5035845" y="5344479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55C042B5-BEB6-154E-9A0F-527D7515FFDC}"/>
              </a:ext>
            </a:extLst>
          </p:cNvPr>
          <p:cNvSpPr txBox="1"/>
          <p:nvPr/>
        </p:nvSpPr>
        <p:spPr>
          <a:xfrm>
            <a:off x="5035210" y="5569140"/>
            <a:ext cx="7396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4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</a:t>
            </a:r>
          </a:p>
        </p:txBody>
      </p:sp>
      <p:cxnSp>
        <p:nvCxnSpPr>
          <p:cNvPr id="55" name="直線コネクタ 54">
            <a:extLst>
              <a:ext uri="{FF2B5EF4-FFF2-40B4-BE49-F238E27FC236}">
                <a16:creationId xmlns:a16="http://schemas.microsoft.com/office/drawing/2014/main" id="{E3841400-EED2-C34D-BCDD-C3006CC8563F}"/>
              </a:ext>
            </a:extLst>
          </p:cNvPr>
          <p:cNvCxnSpPr>
            <a:cxnSpLocks/>
          </p:cNvCxnSpPr>
          <p:nvPr/>
        </p:nvCxnSpPr>
        <p:spPr>
          <a:xfrm>
            <a:off x="5880100" y="3785632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8" name="グループ化 57">
            <a:extLst>
              <a:ext uri="{FF2B5EF4-FFF2-40B4-BE49-F238E27FC236}">
                <a16:creationId xmlns:a16="http://schemas.microsoft.com/office/drawing/2014/main" id="{C8880407-59E8-D744-B368-C4DF6A8E994D}"/>
              </a:ext>
            </a:extLst>
          </p:cNvPr>
          <p:cNvGrpSpPr/>
          <p:nvPr/>
        </p:nvGrpSpPr>
        <p:grpSpPr>
          <a:xfrm>
            <a:off x="5042402" y="3830871"/>
            <a:ext cx="739603" cy="739603"/>
            <a:chOff x="5042402" y="3087009"/>
            <a:chExt cx="739603" cy="739603"/>
          </a:xfrm>
        </p:grpSpPr>
        <p:sp>
          <p:nvSpPr>
            <p:cNvPr id="59" name="円/楕円 58">
              <a:extLst>
                <a:ext uri="{FF2B5EF4-FFF2-40B4-BE49-F238E27FC236}">
                  <a16:creationId xmlns:a16="http://schemas.microsoft.com/office/drawing/2014/main" id="{C67052A6-1156-D442-9D47-A2227E7B96FF}"/>
                </a:ext>
              </a:extLst>
            </p:cNvPr>
            <p:cNvSpPr/>
            <p:nvPr/>
          </p:nvSpPr>
          <p:spPr>
            <a:xfrm>
              <a:off x="5042402" y="3087009"/>
              <a:ext cx="739603" cy="739603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0" name="テキスト ボックス 59">
              <a:extLst>
                <a:ext uri="{FF2B5EF4-FFF2-40B4-BE49-F238E27FC236}">
                  <a16:creationId xmlns:a16="http://schemas.microsoft.com/office/drawing/2014/main" id="{C46DE592-F853-384F-90D2-3DA64C10996F}"/>
                </a:ext>
              </a:extLst>
            </p:cNvPr>
            <p:cNvSpPr txBox="1"/>
            <p:nvPr/>
          </p:nvSpPr>
          <p:spPr>
            <a:xfrm>
              <a:off x="5135150" y="3321734"/>
              <a:ext cx="56971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400">
                  <a:solidFill>
                    <a:schemeClr val="accent1">
                      <a:lumMod val="50000"/>
                    </a:schemeClr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納期</a:t>
              </a:r>
            </a:p>
          </p:txBody>
        </p:sp>
      </p:grpSp>
      <p:cxnSp>
        <p:nvCxnSpPr>
          <p:cNvPr id="61" name="直線コネクタ 60">
            <a:extLst>
              <a:ext uri="{FF2B5EF4-FFF2-40B4-BE49-F238E27FC236}">
                <a16:creationId xmlns:a16="http://schemas.microsoft.com/office/drawing/2014/main" id="{44FD12B9-01EA-6045-91B8-6A6C4B42426B}"/>
              </a:ext>
            </a:extLst>
          </p:cNvPr>
          <p:cNvCxnSpPr>
            <a:cxnSpLocks/>
          </p:cNvCxnSpPr>
          <p:nvPr/>
        </p:nvCxnSpPr>
        <p:spPr>
          <a:xfrm>
            <a:off x="5880100" y="4987421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テキスト ボックス 61">
            <a:extLst>
              <a:ext uri="{FF2B5EF4-FFF2-40B4-BE49-F238E27FC236}">
                <a16:creationId xmlns:a16="http://schemas.microsoft.com/office/drawing/2014/main" id="{43EEDBA3-5917-5749-A207-0D444DDE7256}"/>
              </a:ext>
            </a:extLst>
          </p:cNvPr>
          <p:cNvSpPr txBox="1"/>
          <p:nvPr/>
        </p:nvSpPr>
        <p:spPr>
          <a:xfrm>
            <a:off x="6071111" y="4206067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納期スペース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63" name="テキスト ボックス 62">
            <a:extLst>
              <a:ext uri="{FF2B5EF4-FFF2-40B4-BE49-F238E27FC236}">
                <a16:creationId xmlns:a16="http://schemas.microsoft.com/office/drawing/2014/main" id="{7C84D0BA-2D0E-1A41-A9F4-073730B0C0B4}"/>
              </a:ext>
            </a:extLst>
          </p:cNvPr>
          <p:cNvSpPr txBox="1"/>
          <p:nvPr/>
        </p:nvSpPr>
        <p:spPr>
          <a:xfrm>
            <a:off x="6071111" y="5565834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お見積りスペース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E281DBF-8DD7-8944-B461-C25086974C88}"/>
              </a:ext>
            </a:extLst>
          </p:cNvPr>
          <p:cNvSpPr txBox="1"/>
          <p:nvPr/>
        </p:nvSpPr>
        <p:spPr>
          <a:xfrm>
            <a:off x="8007178" y="-14828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pic>
        <p:nvPicPr>
          <p:cNvPr id="19" name="図 18">
            <a:extLst>
              <a:ext uri="{FF2B5EF4-FFF2-40B4-BE49-F238E27FC236}">
                <a16:creationId xmlns:a16="http://schemas.microsoft.com/office/drawing/2014/main" id="{1E0C0035-CDA1-5D68-B51D-9921F68FAF8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5537" y="1330119"/>
            <a:ext cx="3719581" cy="37195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7986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>
            <a:lumMod val="50000"/>
          </a:schemeClr>
        </a:solidFill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531</TotalTime>
  <Words>72</Words>
  <Application>Microsoft Office PowerPoint</Application>
  <PresentationFormat>画面に合わせる (4:3)</PresentationFormat>
  <Paragraphs>16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7" baseType="lpstr">
      <vt:lpstr>Meiryo UI</vt:lpstr>
      <vt:lpstr>游ゴシック</vt:lpstr>
      <vt:lpstr>Arial</vt:lpstr>
      <vt:lpstr>Calibri</vt:lpstr>
      <vt:lpstr>Calibri Light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Microsoft Office User</dc:creator>
  <cp:lastModifiedBy>株式会社KILAMEK 株式会社</cp:lastModifiedBy>
  <cp:revision>243</cp:revision>
  <cp:lastPrinted>2021-07-20T08:57:41Z</cp:lastPrinted>
  <dcterms:created xsi:type="dcterms:W3CDTF">2021-06-21T09:41:39Z</dcterms:created>
  <dcterms:modified xsi:type="dcterms:W3CDTF">2024-07-25T02:20:10Z</dcterms:modified>
</cp:coreProperties>
</file>