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87" d="100"/>
          <a:sy n="87" d="100"/>
        </p:scale>
        <p:origin x="108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指先光る ネイルケアセット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088585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プリント色数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ステンレススチール、ガラス、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72×103×22mm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86g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化粧箱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中国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	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 ケースへのインクジェット印刷も別途見積り。中の爪切り、ガラスポリッシャーへの名入れは可能ですが、別途見積もり。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02187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78677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ステンレスで少し重量感がある上、切れ味もしっかりしていて使いやすい爪切りと、爪やすりとしても使えるネイルポリッシャーのセットです。ウレタンでしっかりと固定された専用ケース付き。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4" name="Picture 30">
            <a:extLst>
              <a:ext uri="{FF2B5EF4-FFF2-40B4-BE49-F238E27FC236}">
                <a16:creationId xmlns:a16="http://schemas.microsoft.com/office/drawing/2014/main" id="{86878D03-6184-A870-A735-CDE77C2CB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82" y="1411148"/>
            <a:ext cx="3278817" cy="327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</TotalTime>
  <Words>114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972</cp:revision>
  <cp:lastPrinted>2021-07-20T08:57:41Z</cp:lastPrinted>
  <dcterms:created xsi:type="dcterms:W3CDTF">2021-06-21T09:41:39Z</dcterms:created>
  <dcterms:modified xsi:type="dcterms:W3CDTF">2024-07-25T02:20:11Z</dcterms:modified>
</cp:coreProperties>
</file>