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色えんぴつ 6pcs シャープナー付き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プリント色数 : 1色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木、クラフト紙、スチール、PU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Φ25×103mm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6色セットで持ち歩きに便利なコンパクトサイズの色えんぴつです。専用ケースの蓋部分がシャープナーになっている点も便利で高ポイント！お子様向けイベントの特典や景品用にもおすすめ。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