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色えんぴつ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12pcs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シャープナー付き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素材：木、クラフト紙、スチール、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Φ34×113mm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色セットで持ち歩きに便利なコンパクトサイズの色えんぴつです。専用ケースの蓋部分がシャープナーになっている点も便利で高ポイント！お子様向けイベントの特典や景品用にもおすすめ。</a:t>
            </a:r>
            <a:endParaRPr lang="ja-JP" altLang="en-US" sz="1600" dirty="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99BFDC4-BC8E-AA65-C4B1-92C37CF5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8" y="1380126"/>
            <a:ext cx="3580758" cy="35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84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2024-07-25T02:20:11Z</dcterms:modified>
</cp:coreProperties>
</file>