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環境対策温度計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ヒートショック対策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プリント色数：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素材：ガラス、紙、白灯油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100×200×5mm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包装：アドポケット付きポリ袋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しっかりとした厚手の台紙には政府広報オンライン発表のデータに基づいた</a:t>
            </a:r>
            <a:r>
              <a:rPr lang="en-US" altLang="ja-JP" sz="1600" dirty="0"/>
              <a:t>『</a:t>
            </a:r>
            <a:r>
              <a:rPr lang="ja-JP" altLang="en-US" sz="1600" dirty="0"/>
              <a:t>ヒートショック対策</a:t>
            </a:r>
            <a:r>
              <a:rPr lang="en-US" altLang="ja-JP" sz="1600" dirty="0"/>
              <a:t>』</a:t>
            </a:r>
            <a:r>
              <a:rPr lang="ja-JP" altLang="en-US" sz="1600" dirty="0"/>
              <a:t>の情報をわかりやすく掲載した温度計。部屋や脱衣場の壁に貼ってのご利用がおすすめです。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195B682-C0DB-DC31-8077-604997019A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193" y="1398008"/>
            <a:ext cx="3576491" cy="357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745</TotalTime>
  <Words>85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2024-09-09T02:03:35Z</dcterms:modified>
</cp:coreProperties>
</file>