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どこでもピタッとゴミ袋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5P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素材：ポリエチレン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210×360(mm)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枚入りに変更も可能です。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場所を選ばないシールテープにより、どこでもピタッと貼れてしまうとても便利なゴミ袋です。</a:t>
            </a:r>
            <a:r>
              <a:rPr lang="en-US" altLang="ja-JP" sz="1600" dirty="0"/>
              <a:t>5</a:t>
            </a:r>
            <a:r>
              <a:rPr lang="ja-JP" altLang="en-US" sz="1600" dirty="0"/>
              <a:t>枚入りなのでオフィスや家で気軽に貼り、仕事や家事もはかどりスッキリさわやか！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07F57F0D-8D45-66D7-A0B0-F53C4F915EB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223" y="1385305"/>
            <a:ext cx="3534995" cy="3534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1102</TotalTime>
  <Words>84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264</cp:revision>
  <cp:lastPrinted>2021-07-20T08:57:41Z</cp:lastPrinted>
  <dcterms:created xsi:type="dcterms:W3CDTF">2021-06-21T09:41:39Z</dcterms:created>
  <dcterms:modified xsi:type="dcterms:W3CDTF">2024-11-19T06:32:48Z</dcterms:modified>
</cp:coreProperties>
</file>