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3in1コンパクトボトル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ABS、PP、PE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Φ52x90(mm)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43g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約30mlｘ3個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化粧箱入り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食品衛生検査済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容量30mlの容器がひとつになったコンパクトボトル。シャンプーやコンディショナー、ボディーソープなど、3種類の液体をこれひとつで持ち歩けるため、旅行用等に便利です。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2026-08-19T02:33:30Z</dcterms:modified>
</cp:coreProperties>
</file>