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両手が使えるLEDクリップライト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ABS</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45x80x20(mm)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28g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化粧箱入り</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単四電池1本(別売)</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アームを自由自在に曲げて角度調整することが可能なため、非常に便利でコンパクトなLEDライトです。その名のとおりクリップでポケットやベルト通しにとめることも出来て使い勝手抜群です。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