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レンズクリーナー2枚入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紙（コート紙）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内パッケージ：約97×54mm クリーナーシート（紙）：約140×140mm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ポリ袋入り</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成分：水、エタノール、界面活性剤、乳化剤</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メガネのレンズに付着した指紋や皮脂汚れをしっかり落としてすっきりさせてくれると同時にくもり止め効果もあって便利なレンズクリーナーです。ちょっとしたノベルティ用などにぴったり！※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