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レンズクリーナーくもり止めタイプ4P</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紙(厚紙)、水、エタノール、界面活性剤、乳化剤</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約100x76(mm)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14g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付属品 : クリーナー2Pｘ1セット入</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ポリ袋入り</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食品衛生検査済、アルコールによる除菌機能有り</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4P入りのレンズクリーナーです。メガネのレンズに付着した指紋や皮脂汚れをしっかり落としてすっきりさせてくれると同時にくもり止め効果もあって便利！ノベルティ用などにぴったりです。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