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1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600ml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ボトルが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本入る保冷温バッグ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色アソート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ブルー、イエロー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素材：不織布、アルミ蒸着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PET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220x280x120(mm)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付属品：取説封入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包装：裸納品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注意事項：ベタ塗り印刷注意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その名のとおり</a:t>
            </a:r>
            <a:r>
              <a:rPr lang="en-US" altLang="ja-JP" sz="1600" dirty="0"/>
              <a:t>600ml</a:t>
            </a:r>
            <a:r>
              <a:rPr lang="ja-JP" altLang="en-US" sz="1600" dirty="0"/>
              <a:t>サイズのペットボトルがぴったり</a:t>
            </a:r>
            <a:r>
              <a:rPr lang="en-US" altLang="ja-JP" sz="1600" dirty="0"/>
              <a:t>6</a:t>
            </a:r>
            <a:r>
              <a:rPr lang="ja-JP" altLang="en-US" sz="1600" dirty="0"/>
              <a:t>本入る手頃なサイズ感の保冷温バッグです。暑い夏場のお買い物はもちろん、アウトドアのレジャー等にも非常に便利です。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79F34D9-FB80-6DD5-5BB8-8D15827BCC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78950"/>
            <a:ext cx="3608471" cy="360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105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2025-02-18T08:14:27Z</dcterms:modified>
</cp:coreProperties>
</file>