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new見やすいキッチンタイマー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PS、他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70x53x10(mm)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25g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LR1130ボタン電池1個(内蔵)※モニター用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化粧箱入り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大きいデジタル表示が非常に見やすくて便利なキッチンタイマーです。シンプルなデザインのため誰でも簡単に使いこなせます。料理系イベントのノベルティ用などにも最適です。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