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9" autoAdjust="0"/>
    <p:restoredTop sz="94656"/>
  </p:normalViewPr>
  <p:slideViewPr>
    <p:cSldViewPr snapToGrid="0" snapToObjects="1">
      <p:cViewPr varScale="1">
        <p:scale>
          <a:sx n="75" d="100"/>
          <a:sy n="75" d="100"/>
        </p:scale>
        <p:origin x="6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クリーンセット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G</a:t>
            </a:r>
            <a:endParaRPr lang="ja-JP" altLang="en-US" sz="2000" dirty="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371513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重量：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123g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包装：化粧箱入り 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1917193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キッチンにもリビングにもバスルームにも、室内のあらゆる場所の掃除に最適なアイテムのセットです。イベントやキャンペーンでの特典用や景品用などにもおすすめの商品です。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56B0DAF-9B1D-EA47-FEBA-F446AE7E10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120" y="1411958"/>
            <a:ext cx="3560089" cy="3560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728</TotalTime>
  <Words>61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株式会社KILAMEK 株式会社</cp:lastModifiedBy>
  <cp:revision>254</cp:revision>
  <cp:lastPrinted>2021-07-20T08:57:41Z</cp:lastPrinted>
  <dcterms:created xsi:type="dcterms:W3CDTF">2021-06-21T09:41:39Z</dcterms:created>
  <dcterms:modified xsi:type="dcterms:W3CDTF">2025-03-03T07:25:18Z</dcterms:modified>
</cp:coreProperties>
</file>