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万能おしぼりタイプ ハンディウェットティッシュ10枚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70×135×10mm ウェットティッシュ展開時:140×200mm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フラップオリジナル可能です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その名のとおりあらゆるシーンで活用可能なハンディウェットティッシュ10枚入り。フラップにはオリジナルの名入れプリントが可能なため、イベント等で配布する販促用にも最適！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