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ノンアルコールタイプ ハンディウェットティッシュ10枚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不織布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70×135×10mm ウェットティッシュ展開時:140×200mm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フラップオリジナル可能です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肌に優しくお子様やペットにも使用できるノンアルコールタイプのハンディウェットティッシュ10枚入り。フラップにはオリジナル名入れが可能なため、販促ノベルティ用に最適。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