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除菌ハンディウェットティッシュ10枚</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不織布</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70×135×10mm ウェットティッシュ展開時:140×200mm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フラップオリジナル可能です</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外出先での除菌には非常に役立つ除菌タイプのハンディウェットティッシュ10枚入り。フラップにはオリジナルの名入れプリントが可能なため、イベント等で配布する販促用にも最適！</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