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2.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クールボディウェットティッシュ10枚</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不織布</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70×135×10mm ウェットティッシュ展開時:140×200mm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フラップオリジナル可能です</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暑い夏の季節のおでかけやスポーツ後にあると便利なメントール・Ag配合の、ボディ用ウェットティッシュ10枚入り。フラップにはオリジナル名入れが可能なためノベルティ用にも最適！</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