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プチスマイル ふりかけ&amp;のり茶漬け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ごま塩・のりたま・のり茶漬け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パッケージサイズ:85×135×5mm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ごま塩・のりたま・のり茶漬け各1個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ブック型台紙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丸美屋のふりかけとのり茶漬けが1つずつ入ったお手軽なセットです。お米のイベントやキャンペーンでばらまくちょっとしたノベルティ用におすすめ。台紙にはオリジナル名入れも可能です。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