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プチスマイル 丸美屋ふりかけ3P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ごま塩・のりたま・すきやき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パッケージサイズ:85×135×5mm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ごま塩・のりたま・すきやき各1個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ブック型台紙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台紙に名入れ可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定番かつ人気の高い丸美屋の、のりたま、すきやき、ごま塩ふりかけが、それぞれひとつずつ入ったセットです。台紙にはオリジナル名入れが可能なため、イベント等でのばらまき用などに人気です。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