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プチスマイル いつもの味わいふりかけ3P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たまご・かつお・さけ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パッケージサイズ:85×135×5mm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たまご・かつお・さけ各1個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丸美屋ふりかけでも定番かつ人気の高い、たまご・しそ・さけがそれぞれひとつずつ入ったふりかけセットです。台紙にはオリジナル名入れが可能なため、イベント等でのばらまき用などに人気です。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