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プチスマイル お茶3P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煎茶・玄米茶・ほうじ茶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パッケージサイズ:85×135×5mm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煎茶・玄米茶・ほうじ茶各1個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ほっとひと息つきたい時にちょうどよい煎茶・玄米茶・ほうじ茶がそれぞれ1個ずつ入ったお茶セット。台紙にはオリジナル名入れが可能で、コンパクトなサイズ感のためばらまき用にも最適。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