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ちょっとギフト 除菌ジェル2P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除菌ジェル:エタノール・水・PE・TEA・カルボマーコラーゲン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パッケージサイズ:100×80×8mm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除菌ジェル2P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ブック型台紙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台紙に名入れ可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外出先などで便利な除菌ジェル2個セット。ちょっとしたご挨拶用などに最適なアイテムです。台紙にはオリジナルデザインの名入れプリントが可能なため、ノベルティ用にもおすすめ！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