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除菌ジェル + ウェット綿棒3本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綿・パルプ 除菌ジェル:エタノール・水・PE・TEA・カルボマーコラーゲン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パッケージサイズ:100×80×5mm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除菌ジェル1個・ウェット綿棒3本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しっとり気持ちいいウェット綿棒3本と除菌ジェルのセット。ちょっとしたご挨拶用などに最適なアイテムです。台紙にはオリジナルの名入れプリントが可能なため、ノベルティ用にもおすすめ！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