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ちょっとギフト M2 + 除菌ジェル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綿・パルプ 除菌ジェル:エタノール・水・PE・TEA・カルボマーコラーゲン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パッケージサイズ:100×80×5mm 絆創膏:19×70mm×2枚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絆創膏Mサイズ2枚・除菌ジェル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ブック型台紙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Mサイズの絆創膏2枚と除菌ジェルのセット。ちょっとしたご挨拶用などに最適なアイテムです。台紙にはオリジナルデザインの名入れプリントが可能なため、ノベルティ用にもおすすめ！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