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おでかけガードセット B 立体マスク&amp;除菌ジェル</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マスク:ポリプロピレン三層不織布 除菌ジェル:エタノール・水・PE・TEA・カルボマーコラーゲン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パッケージサイズ:105×145×8mm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マスク・ジェル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台紙に名入れ可</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立体マスク1枚と除菌ジェルのセットです。その名のとおり感染予防用としておでかけ時にあると非常に便利です。台紙はフルカラーでオリジナル名入れ可能。ノベルティ用等におすすめ。</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