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おでかけガードセット E1 マスク&amp;絆創膏M2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マスク:ポリプロピレン三層不織布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マスク:175×95mm 絆創膏:19×72mm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マスク・絆創膏M2枚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不織布マスク1枚と絆創膏2枚のセットです。その名のとおりおでかけ時にあると非常に便利です。台紙はフルカラーでオリジナル名入れ可能なため、販促ノベルティ用等におすすめ。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