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おでかけガードセット E2 マスク&amp;絆創膏M2&amp;綿棒3本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マスク:ポリプロピレン三層不織布 ポケット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マスク:175×95mm 絆創膏:19×72mm×2枚 綿棒:80mm×3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マスク・絆創膏M2枚・綿棒3本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不織布マスク1枚と絆創膏2枚、綿棒3本のセット。その名のとおりおでかけ時や旅行時にあると便利です。台紙はフルカラーでオリジナル名入れ可能なため、販促ノベルティ用等におすすめ。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