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おでかけガードセット E3 マスク&amp;ポケットタオルペーパー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マスク:ポリプロピレン三層不織布 タオルペーパー:再生古紙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マスク:175×95mm タオルペーパー:185×210mm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マスク・ポケットタオルペーパー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お手拭き用ペーパー10枚入りと不織布マスク1枚のセット。おでかけ時や旅行時にあると便利です。台紙はフルカラーでオリジナル名入れ可能なため、販促ノベルティ用等におすすめ。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