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おでかけガードセット E5 マスク&amp;絆創膏M2&amp;除菌ジェル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マスク:ポリプロピレン三層不織布 除菌ジェル:エタノール・水・PE・TEA・カルボマーコラーゲン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パッケージサイズ:180×100×5mm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マスク・絆創膏M2枚・除菌ジェル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除菌ジェルと不織布マスク1枚、絆創膏2枚のセット。その名のとおりおでかけ時や旅行時にあると便利です。台紙はフルカラーでオリジナル名入れ可能なため、販促ノベルティ用等におすすめ。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