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おでかけガードセット E6 マスク&amp;除菌ハンディウェットティッシュ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マスク:ポリプロピレン三層不織布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マスク:175×95mm ウェットティッシュ:70×135×10mm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マスク・除菌ウェットシート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10枚入りの除菌ウェットティッシュと不織布マスク1枚のセット。感染予防用としておでかけ時にあると非常に便利です。台紙はフルカラーでオリジナル名入れ可能。ノベルティ用等におすすめ。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