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おでかけガードセット E7 マスク&amp;ローションテョッシュ</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マスク:ポリプロピレン三層不織布 ティッシュ:パルプ</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パッケージサイズ:180×100×8mm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マスク・ローションティッシュ</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ポリ袋入</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台紙に名入れ可</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ローションポケットティッシュ10枚と不織布マスク1枚の、花粉の季節にあると便利なセットです。台紙はフルカラーでオリジナルデザインの名入れプリントが可能なためノベルティ用等に最適。</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