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おでかけガードセット E8 マスク&amp;ミニカイロ</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マスク:ポリプロピレン三層不織布 ミニカイロ:パルプ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パッケージサイズ:180×100×5mm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マスク・貼らないカイロ</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ミニカイロと不織布マスク1枚の、寒い冬にはありがたいおでかけセットです。台紙はフルカラーでオリジナルデザインの名入れプリントが可能なためノベルティ用等におすすめです。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