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ちょっとギフト M2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塩ビ・不織布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パッケージサイズ:90×70×2mm 絆創膏:19×70mm×2枚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絆創膏M2枚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ブック型台紙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Mサイズの絆創膏2枚入りで、ちょっとしたご挨拶用などに最適なアイテムです。台紙にはオリジナルデザインの名入れプリントがフルカラーで可能なため、ノベルティ用にもおすすめ！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