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M2 + S2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塩ビ・不織布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パッケージサイズ:90×70×3mm 絆創膏Mサイズ:19×70mm×2枚 絆創膏Sサイズ:12×55mm×2枚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絆創膏M2枚・絆創膏S2枚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SサイズとMサイズの絆創膏それぞ2枚入りで、ちょっとしたご挨拶用などに最適なアイテムです。台紙にはオリジナルデザインの名入れプリントが可能なため、ノベルティ用にもおすすめ！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