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ちょっとギフト M2 + 綿棒5本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絆創膏:塩ビ・不織布 綿棒:綿・パルプ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パッケージサイズ:100×80×5mm 絆創膏:19×70mm×2枚 綿棒:80mm×5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絆創膏M2枚・綿棒5本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ブック型台紙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Mサイズの絆創膏2本と綿棒5本のセット。ちょっとしたご挨拶用などに最適なアイテムです。台紙にはオリジナルデザインの名入れプリントが可能なため、ノベルティ用にもおすすめ！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