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煎茶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煎茶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パッケージサイズ:80×100×5mm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国産緑茶がアルミパックに入ったギフト煎茶です。ほっとひと息つきたい時などにぴったり！台紙にはオリジナルの名入れプリントが可能で、コンパクトなサイズ感はばらまき用にも最適。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