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ボックスティッシュ40W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パルプ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パッケージサイズ:110×210×5mm 本体サイズ:210×200mm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イベントやキャンペーンで配布するノベルティ用として定番のボックスティッシュです。生活必需品であり消耗品であるため、もらう側からにも喜ばれること間違いなしなアイテムです。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