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立体フェイスフィットマスク1P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200×100mm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唇と裏地の間に空間ができるため息苦しさを感じにくく、ファンデーションなどもうつりにくい立体型のマスクです。特に女性向けイベントやキャンペーンのばらまき用などにおすすめ。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