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キッチンペーパー20P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パルプ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パッケージサイズ:110×210×5mm 本体サイズ:210×200mm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キッチン仕事には必要不可欠なボックス入りのキッチンペーパー20P。吸水性に優れているため使い勝手は抜群です。ボックス入りのためイベント等のノベルティ用にもおすすめ。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