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ウェット綿棒5本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綿・パルプ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パッケージサイズ:100×80×5mm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ウェット綿棒5本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しっとりしていて気持ちいいウェット綿棒5本セット。ちょっとしたご挨拶用などに最適なアイテムです。台紙にはオリジナルデザインの名入れプリントが可能なため、ノベルティ用にもおすすめ！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