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キッチンペーパータオル10P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パルプ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パッケージサイズ:110×210×5mm 本体サイズ:210×200mm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台紙に名入れ可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比較的厚手で吸水力も高いキッチンペーパータオル10P。台紙にはオリジナルデザインの名入れプリントが可能なため、イベント等で配布するノベルティ用などにもおすすめです。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