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BE WASH Wスポンジ1P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発泡ポリウレタン・ナイロン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パッケージサイズ:110×65×33mm 本体サイズ:110×65×30mm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シンプルだからこそ使い勝手の良い食器洗い用スポンジ。台紙にはオリジナルデザインによる名入れプリントが可能です。イベントやキャンペーンで配布するばらまき用にぴったり。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