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ジェリーボールキッチンスポンジ1P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ポリプロピレンネット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パッケージサイズ:80×80×20mm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優しくしっかり汚れを落としてくれるジェリー・ボールキッチンスポンジ。生活必需品であり消耗品でもあるため、貰って困る人はいません。イベント等でのノベルティ用に最適。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